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3D3105-F123-4ACE-B069-582603E81C24}" v="22" dt="2025-12-05T10:54:15.7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yden Wei Chyeh Ooi" userId="cf338cee1dbe1432" providerId="LiveId" clId="{0A67E8E6-216A-4E5E-AC4D-E8A389F2044E}"/>
    <pc:docChg chg="undo custSel addSld delSld modSld">
      <pc:chgData name="Wayden Wei Chyeh Ooi" userId="cf338cee1dbe1432" providerId="LiveId" clId="{0A67E8E6-216A-4E5E-AC4D-E8A389F2044E}" dt="2025-12-05T10:54:40.972" v="79" actId="478"/>
      <pc:docMkLst>
        <pc:docMk/>
      </pc:docMkLst>
      <pc:sldChg chg="addSp modSp new mod modTransition">
        <pc:chgData name="Wayden Wei Chyeh Ooi" userId="cf338cee1dbe1432" providerId="LiveId" clId="{0A67E8E6-216A-4E5E-AC4D-E8A389F2044E}" dt="2025-12-05T10:31:17.969" v="55"/>
        <pc:sldMkLst>
          <pc:docMk/>
          <pc:sldMk cId="3298462103" sldId="256"/>
        </pc:sldMkLst>
        <pc:picChg chg="add mod">
          <ac:chgData name="Wayden Wei Chyeh Ooi" userId="cf338cee1dbe1432" providerId="LiveId" clId="{0A67E8E6-216A-4E5E-AC4D-E8A389F2044E}" dt="2025-12-05T10:28:45.913" v="9" actId="27614"/>
          <ac:picMkLst>
            <pc:docMk/>
            <pc:sldMk cId="3298462103" sldId="256"/>
            <ac:picMk id="5" creationId="{C76BD604-93F6-8342-9C37-0F61B3B4E73B}"/>
          </ac:picMkLst>
        </pc:picChg>
      </pc:sldChg>
      <pc:sldChg chg="addSp delSp modSp new mod modTransition setBg">
        <pc:chgData name="Wayden Wei Chyeh Ooi" userId="cf338cee1dbe1432" providerId="LiveId" clId="{0A67E8E6-216A-4E5E-AC4D-E8A389F2044E}" dt="2025-12-05T10:31:44.190" v="56"/>
        <pc:sldMkLst>
          <pc:docMk/>
          <pc:sldMk cId="1637462062" sldId="257"/>
        </pc:sldMkLst>
        <pc:spChg chg="add del">
          <ac:chgData name="Wayden Wei Chyeh Ooi" userId="cf338cee1dbe1432" providerId="LiveId" clId="{0A67E8E6-216A-4E5E-AC4D-E8A389F2044E}" dt="2025-12-05T10:28:59.772" v="15" actId="26606"/>
          <ac:spMkLst>
            <pc:docMk/>
            <pc:sldMk cId="1637462062" sldId="257"/>
            <ac:spMk id="2" creationId="{F92CB5AD-ECCD-8814-BFD0-24231B2BFFC4}"/>
          </ac:spMkLst>
        </pc:spChg>
        <pc:spChg chg="del">
          <ac:chgData name="Wayden Wei Chyeh Ooi" userId="cf338cee1dbe1432" providerId="LiveId" clId="{0A67E8E6-216A-4E5E-AC4D-E8A389F2044E}" dt="2025-12-05T10:28:55.563" v="10" actId="931"/>
          <ac:spMkLst>
            <pc:docMk/>
            <pc:sldMk cId="1637462062" sldId="257"/>
            <ac:spMk id="3" creationId="{F032D8B9-9495-EBB6-49FC-7143C732263B}"/>
          </ac:spMkLst>
        </pc:spChg>
        <pc:grpChg chg="add del">
          <ac:chgData name="Wayden Wei Chyeh Ooi" userId="cf338cee1dbe1432" providerId="LiveId" clId="{0A67E8E6-216A-4E5E-AC4D-E8A389F2044E}" dt="2025-12-05T10:28:59.772" v="14" actId="26606"/>
          <ac:grpSpMkLst>
            <pc:docMk/>
            <pc:sldMk cId="1637462062" sldId="257"/>
            <ac:grpSpMk id="10" creationId="{D4D7444E-8572-6DFD-CB75-0984238C716D}"/>
          </ac:grpSpMkLst>
        </pc:grpChg>
        <pc:picChg chg="add mod">
          <ac:chgData name="Wayden Wei Chyeh Ooi" userId="cf338cee1dbe1432" providerId="LiveId" clId="{0A67E8E6-216A-4E5E-AC4D-E8A389F2044E}" dt="2025-12-05T10:28:59.772" v="15" actId="26606"/>
          <ac:picMkLst>
            <pc:docMk/>
            <pc:sldMk cId="1637462062" sldId="257"/>
            <ac:picMk id="5" creationId="{16CD0F03-34DF-E26D-3139-DBEB22CA3787}"/>
          </ac:picMkLst>
        </pc:picChg>
      </pc:sldChg>
      <pc:sldChg chg="addSp delSp modSp new del mod setBg">
        <pc:chgData name="Wayden Wei Chyeh Ooi" userId="cf338cee1dbe1432" providerId="LiveId" clId="{0A67E8E6-216A-4E5E-AC4D-E8A389F2044E}" dt="2025-12-05T10:29:37.690" v="23" actId="47"/>
        <pc:sldMkLst>
          <pc:docMk/>
          <pc:sldMk cId="1382231650" sldId="258"/>
        </pc:sldMkLst>
        <pc:spChg chg="del">
          <ac:chgData name="Wayden Wei Chyeh Ooi" userId="cf338cee1dbe1432" providerId="LiveId" clId="{0A67E8E6-216A-4E5E-AC4D-E8A389F2044E}" dt="2025-12-05T10:29:14.712" v="19" actId="26606"/>
          <ac:spMkLst>
            <pc:docMk/>
            <pc:sldMk cId="1382231650" sldId="258"/>
            <ac:spMk id="2" creationId="{D7B7EB81-851B-1A9A-9FDE-6D182A76B223}"/>
          </ac:spMkLst>
        </pc:spChg>
        <pc:spChg chg="del">
          <ac:chgData name="Wayden Wei Chyeh Ooi" userId="cf338cee1dbe1432" providerId="LiveId" clId="{0A67E8E6-216A-4E5E-AC4D-E8A389F2044E}" dt="2025-12-05T10:29:13.124" v="16" actId="931"/>
          <ac:spMkLst>
            <pc:docMk/>
            <pc:sldMk cId="1382231650" sldId="258"/>
            <ac:spMk id="3" creationId="{A3E824BA-CF6D-3B21-70A2-6174D99A445D}"/>
          </ac:spMkLst>
        </pc:spChg>
        <pc:spChg chg="add">
          <ac:chgData name="Wayden Wei Chyeh Ooi" userId="cf338cee1dbe1432" providerId="LiveId" clId="{0A67E8E6-216A-4E5E-AC4D-E8A389F2044E}" dt="2025-12-05T10:29:14.712" v="19" actId="26606"/>
          <ac:spMkLst>
            <pc:docMk/>
            <pc:sldMk cId="1382231650" sldId="258"/>
            <ac:spMk id="10" creationId="{EBB17A8D-9B05-F73E-604D-3FF58B8A170E}"/>
          </ac:spMkLst>
        </pc:spChg>
        <pc:picChg chg="add mod">
          <ac:chgData name="Wayden Wei Chyeh Ooi" userId="cf338cee1dbe1432" providerId="LiveId" clId="{0A67E8E6-216A-4E5E-AC4D-E8A389F2044E}" dt="2025-12-05T10:29:31.717" v="22" actId="1076"/>
          <ac:picMkLst>
            <pc:docMk/>
            <pc:sldMk cId="1382231650" sldId="258"/>
            <ac:picMk id="5" creationId="{538C000D-C5E5-1AEC-0720-AB678DE5758C}"/>
          </ac:picMkLst>
        </pc:picChg>
        <pc:cxnChg chg="add">
          <ac:chgData name="Wayden Wei Chyeh Ooi" userId="cf338cee1dbe1432" providerId="LiveId" clId="{0A67E8E6-216A-4E5E-AC4D-E8A389F2044E}" dt="2025-12-05T10:29:14.712" v="19" actId="26606"/>
          <ac:cxnSpMkLst>
            <pc:docMk/>
            <pc:sldMk cId="1382231650" sldId="258"/>
            <ac:cxnSpMk id="12" creationId="{08671CFF-13CE-4046-6B91-44F30DCCF2E7}"/>
          </ac:cxnSpMkLst>
        </pc:cxnChg>
      </pc:sldChg>
      <pc:sldChg chg="addSp delSp modSp new mod modTransition setBg">
        <pc:chgData name="Wayden Wei Chyeh Ooi" userId="cf338cee1dbe1432" providerId="LiveId" clId="{0A67E8E6-216A-4E5E-AC4D-E8A389F2044E}" dt="2025-12-05T10:54:40.972" v="79" actId="478"/>
        <pc:sldMkLst>
          <pc:docMk/>
          <pc:sldMk cId="2799200015" sldId="259"/>
        </pc:sldMkLst>
        <pc:spChg chg="del">
          <ac:chgData name="Wayden Wei Chyeh Ooi" userId="cf338cee1dbe1432" providerId="LiveId" clId="{0A67E8E6-216A-4E5E-AC4D-E8A389F2044E}" dt="2025-12-05T10:29:47.133" v="27" actId="26606"/>
          <ac:spMkLst>
            <pc:docMk/>
            <pc:sldMk cId="2799200015" sldId="259"/>
            <ac:spMk id="2" creationId="{3F469CD3-7B1C-AA03-E068-A3060272C010}"/>
          </ac:spMkLst>
        </pc:spChg>
        <pc:spChg chg="del">
          <ac:chgData name="Wayden Wei Chyeh Ooi" userId="cf338cee1dbe1432" providerId="LiveId" clId="{0A67E8E6-216A-4E5E-AC4D-E8A389F2044E}" dt="2025-12-05T10:29:45.337" v="24" actId="931"/>
          <ac:spMkLst>
            <pc:docMk/>
            <pc:sldMk cId="2799200015" sldId="259"/>
            <ac:spMk id="3" creationId="{06E97D27-13FF-7F8A-869B-0A7E4D40AC20}"/>
          </ac:spMkLst>
        </pc:spChg>
        <pc:spChg chg="add del mod">
          <ac:chgData name="Wayden Wei Chyeh Ooi" userId="cf338cee1dbe1432" providerId="LiveId" clId="{0A67E8E6-216A-4E5E-AC4D-E8A389F2044E}" dt="2025-12-05T10:54:03.355" v="68" actId="478"/>
          <ac:spMkLst>
            <pc:docMk/>
            <pc:sldMk cId="2799200015" sldId="259"/>
            <ac:spMk id="3" creationId="{DAC90956-F321-670D-AE44-297660FBD91E}"/>
          </ac:spMkLst>
        </pc:spChg>
        <pc:picChg chg="add del mod">
          <ac:chgData name="Wayden Wei Chyeh Ooi" userId="cf338cee1dbe1432" providerId="LiveId" clId="{0A67E8E6-216A-4E5E-AC4D-E8A389F2044E}" dt="2025-12-05T10:54:03.355" v="68" actId="478"/>
          <ac:picMkLst>
            <pc:docMk/>
            <pc:sldMk cId="2799200015" sldId="259"/>
            <ac:picMk id="5" creationId="{008DB43E-9015-CFAF-F967-2FF1B64B2CE5}"/>
          </ac:picMkLst>
        </pc:picChg>
        <pc:picChg chg="add del mod">
          <ac:chgData name="Wayden Wei Chyeh Ooi" userId="cf338cee1dbe1432" providerId="LiveId" clId="{0A67E8E6-216A-4E5E-AC4D-E8A389F2044E}" dt="2025-12-05T10:54:40.972" v="79" actId="478"/>
          <ac:picMkLst>
            <pc:docMk/>
            <pc:sldMk cId="2799200015" sldId="259"/>
            <ac:picMk id="6" creationId="{8B9E51A7-9668-AEEC-332D-EB4EBC0764AA}"/>
          </ac:picMkLst>
        </pc:picChg>
      </pc:sldChg>
      <pc:sldChg chg="addSp delSp modSp new mod modTransition setBg">
        <pc:chgData name="Wayden Wei Chyeh Ooi" userId="cf338cee1dbe1432" providerId="LiveId" clId="{0A67E8E6-216A-4E5E-AC4D-E8A389F2044E}" dt="2025-12-05T10:31:52.717" v="58"/>
        <pc:sldMkLst>
          <pc:docMk/>
          <pc:sldMk cId="1566958248" sldId="260"/>
        </pc:sldMkLst>
        <pc:spChg chg="del">
          <ac:chgData name="Wayden Wei Chyeh Ooi" userId="cf338cee1dbe1432" providerId="LiveId" clId="{0A67E8E6-216A-4E5E-AC4D-E8A389F2044E}" dt="2025-12-05T10:29:58.024" v="31" actId="26606"/>
          <ac:spMkLst>
            <pc:docMk/>
            <pc:sldMk cId="1566958248" sldId="260"/>
            <ac:spMk id="2" creationId="{871152E9-60EA-6AD8-6F79-D5EE56D9A0FA}"/>
          </ac:spMkLst>
        </pc:spChg>
        <pc:spChg chg="del">
          <ac:chgData name="Wayden Wei Chyeh Ooi" userId="cf338cee1dbe1432" providerId="LiveId" clId="{0A67E8E6-216A-4E5E-AC4D-E8A389F2044E}" dt="2025-12-05T10:29:55.438" v="28" actId="931"/>
          <ac:spMkLst>
            <pc:docMk/>
            <pc:sldMk cId="1566958248" sldId="260"/>
            <ac:spMk id="3" creationId="{9BB11469-E76E-8138-F43B-B2223DF7FD63}"/>
          </ac:spMkLst>
        </pc:spChg>
        <pc:spChg chg="add">
          <ac:chgData name="Wayden Wei Chyeh Ooi" userId="cf338cee1dbe1432" providerId="LiveId" clId="{0A67E8E6-216A-4E5E-AC4D-E8A389F2044E}" dt="2025-12-05T10:29:58.024" v="31" actId="26606"/>
          <ac:spMkLst>
            <pc:docMk/>
            <pc:sldMk cId="1566958248" sldId="260"/>
            <ac:spMk id="10" creationId="{42A4FC2C-047E-45A5-965D-8E1E3BF09BC6}"/>
          </ac:spMkLst>
        </pc:spChg>
        <pc:picChg chg="add mod">
          <ac:chgData name="Wayden Wei Chyeh Ooi" userId="cf338cee1dbe1432" providerId="LiveId" clId="{0A67E8E6-216A-4E5E-AC4D-E8A389F2044E}" dt="2025-12-05T10:29:58.024" v="31" actId="26606"/>
          <ac:picMkLst>
            <pc:docMk/>
            <pc:sldMk cId="1566958248" sldId="260"/>
            <ac:picMk id="5" creationId="{20063507-920D-B590-A65C-5463AD08E531}"/>
          </ac:picMkLst>
        </pc:picChg>
      </pc:sldChg>
      <pc:sldChg chg="addSp delSp modSp new mod modTransition setBg">
        <pc:chgData name="Wayden Wei Chyeh Ooi" userId="cf338cee1dbe1432" providerId="LiveId" clId="{0A67E8E6-216A-4E5E-AC4D-E8A389F2044E}" dt="2025-12-05T10:31:17.969" v="55"/>
        <pc:sldMkLst>
          <pc:docMk/>
          <pc:sldMk cId="1024878586" sldId="261"/>
        </pc:sldMkLst>
        <pc:spChg chg="del">
          <ac:chgData name="Wayden Wei Chyeh Ooi" userId="cf338cee1dbe1432" providerId="LiveId" clId="{0A67E8E6-216A-4E5E-AC4D-E8A389F2044E}" dt="2025-12-05T10:30:10.734" v="35" actId="26606"/>
          <ac:spMkLst>
            <pc:docMk/>
            <pc:sldMk cId="1024878586" sldId="261"/>
            <ac:spMk id="2" creationId="{0FD8784C-4633-E7BE-0BED-F549BA98B8F4}"/>
          </ac:spMkLst>
        </pc:spChg>
        <pc:spChg chg="del">
          <ac:chgData name="Wayden Wei Chyeh Ooi" userId="cf338cee1dbe1432" providerId="LiveId" clId="{0A67E8E6-216A-4E5E-AC4D-E8A389F2044E}" dt="2025-12-05T10:30:08.539" v="32" actId="931"/>
          <ac:spMkLst>
            <pc:docMk/>
            <pc:sldMk cId="1024878586" sldId="261"/>
            <ac:spMk id="3" creationId="{AB8079C6-5625-FC26-2F05-628A0DFBB698}"/>
          </ac:spMkLst>
        </pc:spChg>
        <pc:picChg chg="add mod">
          <ac:chgData name="Wayden Wei Chyeh Ooi" userId="cf338cee1dbe1432" providerId="LiveId" clId="{0A67E8E6-216A-4E5E-AC4D-E8A389F2044E}" dt="2025-12-05T10:30:10.734" v="35" actId="26606"/>
          <ac:picMkLst>
            <pc:docMk/>
            <pc:sldMk cId="1024878586" sldId="261"/>
            <ac:picMk id="5" creationId="{291E9695-C871-1099-C4D7-A52D9D4E2329}"/>
          </ac:picMkLst>
        </pc:picChg>
      </pc:sldChg>
      <pc:sldChg chg="addSp delSp modSp new mod modTransition setBg">
        <pc:chgData name="Wayden Wei Chyeh Ooi" userId="cf338cee1dbe1432" providerId="LiveId" clId="{0A67E8E6-216A-4E5E-AC4D-E8A389F2044E}" dt="2025-12-05T10:32:01.397" v="59"/>
        <pc:sldMkLst>
          <pc:docMk/>
          <pc:sldMk cId="3988355856" sldId="262"/>
        </pc:sldMkLst>
        <pc:spChg chg="del">
          <ac:chgData name="Wayden Wei Chyeh Ooi" userId="cf338cee1dbe1432" providerId="LiveId" clId="{0A67E8E6-216A-4E5E-AC4D-E8A389F2044E}" dt="2025-12-05T10:30:27.783" v="39" actId="26606"/>
          <ac:spMkLst>
            <pc:docMk/>
            <pc:sldMk cId="3988355856" sldId="262"/>
            <ac:spMk id="2" creationId="{704AC61B-5C56-238D-1AD3-8AC11706BFBB}"/>
          </ac:spMkLst>
        </pc:spChg>
        <pc:spChg chg="del">
          <ac:chgData name="Wayden Wei Chyeh Ooi" userId="cf338cee1dbe1432" providerId="LiveId" clId="{0A67E8E6-216A-4E5E-AC4D-E8A389F2044E}" dt="2025-12-05T10:30:24.900" v="36" actId="931"/>
          <ac:spMkLst>
            <pc:docMk/>
            <pc:sldMk cId="3988355856" sldId="262"/>
            <ac:spMk id="3" creationId="{1051C2C2-8273-EDDF-19D3-6A162A3CC56B}"/>
          </ac:spMkLst>
        </pc:spChg>
        <pc:spChg chg="add">
          <ac:chgData name="Wayden Wei Chyeh Ooi" userId="cf338cee1dbe1432" providerId="LiveId" clId="{0A67E8E6-216A-4E5E-AC4D-E8A389F2044E}" dt="2025-12-05T10:30:27.783" v="39" actId="26606"/>
          <ac:spMkLst>
            <pc:docMk/>
            <pc:sldMk cId="3988355856" sldId="262"/>
            <ac:spMk id="10" creationId="{42A4FC2C-047E-45A5-965D-8E1E3BF09BC6}"/>
          </ac:spMkLst>
        </pc:spChg>
        <pc:picChg chg="add mod">
          <ac:chgData name="Wayden Wei Chyeh Ooi" userId="cf338cee1dbe1432" providerId="LiveId" clId="{0A67E8E6-216A-4E5E-AC4D-E8A389F2044E}" dt="2025-12-05T10:30:27.783" v="39" actId="26606"/>
          <ac:picMkLst>
            <pc:docMk/>
            <pc:sldMk cId="3988355856" sldId="262"/>
            <ac:picMk id="5" creationId="{F8508D3E-D653-FB5F-CE5A-25C119DDFC63}"/>
          </ac:picMkLst>
        </pc:picChg>
      </pc:sldChg>
      <pc:sldChg chg="addSp delSp modSp new mod modTransition setBg">
        <pc:chgData name="Wayden Wei Chyeh Ooi" userId="cf338cee1dbe1432" providerId="LiveId" clId="{0A67E8E6-216A-4E5E-AC4D-E8A389F2044E}" dt="2025-12-05T10:32:17.626" v="66"/>
        <pc:sldMkLst>
          <pc:docMk/>
          <pc:sldMk cId="2657172635" sldId="263"/>
        </pc:sldMkLst>
        <pc:spChg chg="del">
          <ac:chgData name="Wayden Wei Chyeh Ooi" userId="cf338cee1dbe1432" providerId="LiveId" clId="{0A67E8E6-216A-4E5E-AC4D-E8A389F2044E}" dt="2025-12-05T10:30:41.060" v="43" actId="26606"/>
          <ac:spMkLst>
            <pc:docMk/>
            <pc:sldMk cId="2657172635" sldId="263"/>
            <ac:spMk id="2" creationId="{AA38EFE0-A9AE-1EF7-4030-DB7D7EEE8B8B}"/>
          </ac:spMkLst>
        </pc:spChg>
        <pc:spChg chg="del">
          <ac:chgData name="Wayden Wei Chyeh Ooi" userId="cf338cee1dbe1432" providerId="LiveId" clId="{0A67E8E6-216A-4E5E-AC4D-E8A389F2044E}" dt="2025-12-05T10:30:39.499" v="40" actId="931"/>
          <ac:spMkLst>
            <pc:docMk/>
            <pc:sldMk cId="2657172635" sldId="263"/>
            <ac:spMk id="3" creationId="{84AC852D-058E-3461-E9D9-1E131EF177AF}"/>
          </ac:spMkLst>
        </pc:spChg>
        <pc:picChg chg="add mod">
          <ac:chgData name="Wayden Wei Chyeh Ooi" userId="cf338cee1dbe1432" providerId="LiveId" clId="{0A67E8E6-216A-4E5E-AC4D-E8A389F2044E}" dt="2025-12-05T10:30:41.060" v="43" actId="26606"/>
          <ac:picMkLst>
            <pc:docMk/>
            <pc:sldMk cId="2657172635" sldId="263"/>
            <ac:picMk id="5" creationId="{D91D0173-75A7-BFB6-0348-442CF0335024}"/>
          </ac:picMkLst>
        </pc:picChg>
      </pc:sldChg>
      <pc:sldChg chg="addSp delSp modSp new mod modTransition setBg">
        <pc:chgData name="Wayden Wei Chyeh Ooi" userId="cf338cee1dbe1432" providerId="LiveId" clId="{0A67E8E6-216A-4E5E-AC4D-E8A389F2044E}" dt="2025-12-05T10:31:17.969" v="55"/>
        <pc:sldMkLst>
          <pc:docMk/>
          <pc:sldMk cId="3708963069" sldId="264"/>
        </pc:sldMkLst>
        <pc:spChg chg="add del">
          <ac:chgData name="Wayden Wei Chyeh Ooi" userId="cf338cee1dbe1432" providerId="LiveId" clId="{0A67E8E6-216A-4E5E-AC4D-E8A389F2044E}" dt="2025-12-05T10:30:57.047" v="54" actId="26606"/>
          <ac:spMkLst>
            <pc:docMk/>
            <pc:sldMk cId="3708963069" sldId="264"/>
            <ac:spMk id="2" creationId="{ABD03E98-9777-4FC7-13BE-6E0B91FAC5A9}"/>
          </ac:spMkLst>
        </pc:spChg>
        <pc:spChg chg="del">
          <ac:chgData name="Wayden Wei Chyeh Ooi" userId="cf338cee1dbe1432" providerId="LiveId" clId="{0A67E8E6-216A-4E5E-AC4D-E8A389F2044E}" dt="2025-12-05T10:30:53.543" v="45" actId="931"/>
          <ac:spMkLst>
            <pc:docMk/>
            <pc:sldMk cId="3708963069" sldId="264"/>
            <ac:spMk id="3" creationId="{C5308C16-E327-B390-48CD-9B7AEFAB9A01}"/>
          </ac:spMkLst>
        </pc:spChg>
        <pc:spChg chg="add">
          <ac:chgData name="Wayden Wei Chyeh Ooi" userId="cf338cee1dbe1432" providerId="LiveId" clId="{0A67E8E6-216A-4E5E-AC4D-E8A389F2044E}" dt="2025-12-05T10:30:57.047" v="54" actId="26606"/>
          <ac:spMkLst>
            <pc:docMk/>
            <pc:sldMk cId="3708963069" sldId="264"/>
            <ac:spMk id="7" creationId="{42A4FC2C-047E-45A5-965D-8E1E3BF09BC6}"/>
          </ac:spMkLst>
        </pc:spChg>
        <pc:spChg chg="add del">
          <ac:chgData name="Wayden Wei Chyeh Ooi" userId="cf338cee1dbe1432" providerId="LiveId" clId="{0A67E8E6-216A-4E5E-AC4D-E8A389F2044E}" dt="2025-12-05T10:30:56.523" v="51" actId="26606"/>
          <ac:spMkLst>
            <pc:docMk/>
            <pc:sldMk cId="3708963069" sldId="264"/>
            <ac:spMk id="10" creationId="{42A4FC2C-047E-45A5-965D-8E1E3BF09BC6}"/>
          </ac:spMkLst>
        </pc:spChg>
        <pc:picChg chg="add mod">
          <ac:chgData name="Wayden Wei Chyeh Ooi" userId="cf338cee1dbe1432" providerId="LiveId" clId="{0A67E8E6-216A-4E5E-AC4D-E8A389F2044E}" dt="2025-12-05T10:30:57.047" v="54" actId="26606"/>
          <ac:picMkLst>
            <pc:docMk/>
            <pc:sldMk cId="3708963069" sldId="264"/>
            <ac:picMk id="5" creationId="{F87BB34B-3638-30B1-221B-270BCC476E0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0B5B6-6F96-805F-9C2A-4CB63511FE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8AE75D-F7CB-E6AA-512D-D0BD6B9A93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02636-F031-1366-7E4F-3A9C892F3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C47DE-86D7-BBEC-3108-2BD1DF2A8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9790E-4A57-0706-9D92-9DD4BC943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24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E3094-577D-EFE2-EF44-FA47A90D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1E748-5078-E62A-AB64-7A57BA877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BB837-5D2E-EAE1-BC87-649C2F5FE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FBFE9-C7DB-2E4B-E7AE-02899B92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7537A-03A3-2DA3-E102-C1C134C43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92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6A2D84-BE31-83B1-7582-7F5AA99EAC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563EA-D95F-856B-9FB0-60E80C88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108A7-E6B8-3FAE-D5E6-7787BE3B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C13AE-4833-2976-C298-E2A447CCE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F615D-8452-B9EF-707A-B1CC9D41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646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7DD92-8566-B780-B8D9-B52F42B1C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54C43-9DC6-561C-05B2-77988E7B8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887A0-C42A-F171-5A3D-E327361F8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1E461-B852-72E4-B394-A68F31F74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E77DF-0110-73EA-66D4-967B5D954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83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685C9-18EF-6F6E-C3DC-461D4EE5C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3C68DD-18EC-19EF-FDAE-02F587BAB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A3AC7-AD92-C4D7-B05E-658D485F9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230D0-8963-3972-0DBB-43175392B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D2E01-9B7E-4BB6-9E27-47738CF0D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588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FFCED-6E47-9ADE-F5D0-1119A53ED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931D7-97C7-AA6D-651C-9CBE83924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09AA8-38D3-4030-2117-383F951737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F4985-AAC6-E701-03FC-35BAB3077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C0EFB-D7AB-6B9F-5E53-BC78A3114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730674-C314-8A07-1215-673DA0A6B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77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306F3-E321-4D3E-F750-A0DEB1563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32DEB1-2198-83A5-57C2-30EDD7BC5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BF94DB-8B95-5608-A10E-34570CE79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9CC93F-CF39-DA7E-2CDC-24B96F0CA2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6A39F3-F98A-FCDD-E03B-E419F51051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92286C-92F2-2500-C950-6BFC9AA01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2F605F-1CC4-302E-3FCA-13159756E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98A3FE-C18D-6A7E-38BD-EE887EE3C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358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1F7A7-1F5F-1374-06AB-7FFF523D1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1C3A6B-2B42-EB9A-1A47-23F37D782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880D1F-7847-2CF8-0E13-CE341F4C2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585D81-00FD-EB13-6C42-F8DEBE1C7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856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67FD52-5FBE-0199-CCEE-89185333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B7EA21-6EB6-993B-1DCF-65146B742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18238D-276E-C43F-6E8D-E57811CC5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292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E7B5B-38FC-588B-9227-CA7F80EF0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70094-D5B8-29E4-FEEE-1B1B4739F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5DE672-9FEE-1E8E-82A2-938B209AF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66AECF-48C8-B10C-93E3-D8399A32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ED8E1-AB0E-C1F1-5EAF-CF4267B4D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8664A-7F7C-4A58-1D88-85CBBEF03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45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6BA1E-E936-1A8C-4FF9-74EBD0DB2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08AE74-E21D-7A3B-4474-D65555BB75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5CB3D6-55CA-3EE8-3BFC-E822F178D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79894-C7D2-42B6-A5A9-E85BB3BF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20CBE2-7710-3D36-ADB7-20ECEB34A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EDFF4-E7B0-E7C4-8CBC-D401369EB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12FE02-2D40-27F4-20B1-3CAD11094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DAEA1-96B7-C721-AEEB-CD0E94C77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8C49B-954C-96A9-6903-FEA4D1DDAD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503DE1-2972-4BA1-811E-5258AD476FF1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FFFBB-F681-7BA1-91A4-01EEDFAAC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5905C-9ED3-51E3-73A1-FDDFD54DA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D89D70-F49D-4DC6-AEE2-1403B2F8D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09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43D89-44A3-DF1C-D344-605D400966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6E829D-1D67-BA8B-FB84-6E98D76798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white circle with black text&#10;&#10;AI-generated content may be incorrect.">
            <a:extLst>
              <a:ext uri="{FF2B5EF4-FFF2-40B4-BE49-F238E27FC236}">
                <a16:creationId xmlns:a16="http://schemas.microsoft.com/office/drawing/2014/main" id="{C76BD604-93F6-8342-9C37-0F61B3B4E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" y="0"/>
            <a:ext cx="121734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62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looking at a tablet&#10;&#10;AI-generated content may be incorrect.">
            <a:extLst>
              <a:ext uri="{FF2B5EF4-FFF2-40B4-BE49-F238E27FC236}">
                <a16:creationId xmlns:a16="http://schemas.microsoft.com/office/drawing/2014/main" id="{16CD0F03-34DF-E26D-3139-DBEB22CA37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53"/>
          <a:stretch>
            <a:fillRect/>
          </a:stretch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46206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phone&#10;&#10;AI-generated content may be incorrect.">
            <a:extLst>
              <a:ext uri="{FF2B5EF4-FFF2-40B4-BE49-F238E27FC236}">
                <a16:creationId xmlns:a16="http://schemas.microsoft.com/office/drawing/2014/main" id="{008DB43E-9015-CFAF-F967-2FF1B64B2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9" r="1" b="1"/>
          <a:stretch>
            <a:fillRect/>
          </a:stretch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20001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white squares with black text&#10;&#10;AI-generated content may be incorrect.">
            <a:extLst>
              <a:ext uri="{FF2B5EF4-FFF2-40B4-BE49-F238E27FC236}">
                <a16:creationId xmlns:a16="http://schemas.microsoft.com/office/drawing/2014/main" id="{20063507-920D-B590-A65C-5463AD08E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958248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white circle with black text&#10;&#10;AI-generated content may be incorrect.">
            <a:extLst>
              <a:ext uri="{FF2B5EF4-FFF2-40B4-BE49-F238E27FC236}">
                <a16:creationId xmlns:a16="http://schemas.microsoft.com/office/drawing/2014/main" id="{291E9695-C871-1099-C4D7-A52D9D4E2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53"/>
          <a:stretch>
            <a:fillRect/>
          </a:stretch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878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phone&#10;&#10;AI-generated content may be incorrect.">
            <a:extLst>
              <a:ext uri="{FF2B5EF4-FFF2-40B4-BE49-F238E27FC236}">
                <a16:creationId xmlns:a16="http://schemas.microsoft.com/office/drawing/2014/main" id="{F8508D3E-D653-FB5F-CE5A-25C119DDF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35585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 shot of a phone&#10;&#10;AI-generated content may be incorrect.">
            <a:extLst>
              <a:ext uri="{FF2B5EF4-FFF2-40B4-BE49-F238E27FC236}">
                <a16:creationId xmlns:a16="http://schemas.microsoft.com/office/drawing/2014/main" id="{D91D0173-75A7-BFB6-0348-442CF03350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" r="-2" b="-2"/>
          <a:stretch>
            <a:fillRect/>
          </a:stretch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7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close-up of a thank you note&#10;&#10;AI-generated content may be incorrect.">
            <a:extLst>
              <a:ext uri="{FF2B5EF4-FFF2-40B4-BE49-F238E27FC236}">
                <a16:creationId xmlns:a16="http://schemas.microsoft.com/office/drawing/2014/main" id="{F87BB34B-3638-30B1-221B-270BCC476E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963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Wayden Wei Chyeh Ooi</dc:creator>
  <cp:lastModifiedBy>Wayden Wei Chyeh Ooi</cp:lastModifiedBy>
  <cp:revision>1</cp:revision>
  <dcterms:created xsi:type="dcterms:W3CDTF">2025-12-05T10:25:46Z</dcterms:created>
  <dcterms:modified xsi:type="dcterms:W3CDTF">2025-12-05T10:54:45Z</dcterms:modified>
</cp:coreProperties>
</file>

<file path=docProps/thumbnail.jpeg>
</file>